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Montserrat Medium"/>
      <p:regular r:id="rId34"/>
      <p:bold r:id="rId35"/>
      <p:italic r:id="rId36"/>
      <p:boldItalic r:id="rId37"/>
    </p:embeddedFont>
    <p:embeddedFont>
      <p:font typeface="Hind"/>
      <p:regular r:id="rId38"/>
      <p:bold r:id="rId39"/>
    </p:embeddedFont>
    <p:embeddedFont>
      <p:font typeface="Hind Light"/>
      <p:regular r:id="rId40"/>
      <p:bold r:id="rId41"/>
    </p:embeddedFont>
    <p:embeddedFont>
      <p:font typeface="Montserrat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jDVpt5rdtepMzgH7AOTJiUu2RN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indLigh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Bold-bold.fntdata"/><Relationship Id="rId41" Type="http://schemas.openxmlformats.org/officeDocument/2006/relationships/font" Target="fonts/HindLight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MontserratExtra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39" Type="http://schemas.openxmlformats.org/officeDocument/2006/relationships/font" Target="fonts/Hind-bold.fntdata"/><Relationship Id="rId16" Type="http://schemas.openxmlformats.org/officeDocument/2006/relationships/slide" Target="slides/slide11.xml"/><Relationship Id="rId38" Type="http://schemas.openxmlformats.org/officeDocument/2006/relationships/font" Target="fonts/Hin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581460ff1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581460f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581460ff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581460f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581460ff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581460f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581460ff1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581460f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581460ff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581460f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81460ff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81460ff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55227b4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55227b4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>
  <p:cSld name="Slide de Título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3"/>
          <p:cNvPicPr preferRelativeResize="0"/>
          <p:nvPr/>
        </p:nvPicPr>
        <p:blipFill rotWithShape="1">
          <a:blip r:embed="rId2">
            <a:alphaModFix/>
          </a:blip>
          <a:srcRect b="0" l="20294" r="32069" t="0"/>
          <a:stretch/>
        </p:blipFill>
        <p:spPr>
          <a:xfrm>
            <a:off x="6377940" y="0"/>
            <a:ext cx="58140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3"/>
          <p:cNvSpPr/>
          <p:nvPr/>
        </p:nvSpPr>
        <p:spPr>
          <a:xfrm>
            <a:off x="-66752" y="0"/>
            <a:ext cx="10113862" cy="6858000"/>
          </a:xfrm>
          <a:custGeom>
            <a:rect b="b" l="l" r="r" t="t"/>
            <a:pathLst>
              <a:path extrusionOk="0" h="6858000" w="10126646">
                <a:moveTo>
                  <a:pt x="414" y="6858000"/>
                </a:moveTo>
                <a:cubicBezTo>
                  <a:pt x="-3819" y="4572000"/>
                  <a:pt x="25856" y="2286000"/>
                  <a:pt x="21623" y="0"/>
                </a:cubicBezTo>
                <a:lnTo>
                  <a:pt x="10126646" y="0"/>
                </a:lnTo>
                <a:lnTo>
                  <a:pt x="6651080" y="6858000"/>
                </a:lnTo>
                <a:lnTo>
                  <a:pt x="414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90500" sx="102000" rotWithShape="0" algn="l" dist="50800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687378" y="3583129"/>
            <a:ext cx="6427078" cy="1423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type="title"/>
          </p:nvPr>
        </p:nvSpPr>
        <p:spPr>
          <a:xfrm>
            <a:off x="687377" y="1302557"/>
            <a:ext cx="6427079" cy="21264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b="0" i="0" sz="3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2" type="body"/>
          </p:nvPr>
        </p:nvSpPr>
        <p:spPr>
          <a:xfrm>
            <a:off x="687388" y="5165726"/>
            <a:ext cx="5846762" cy="432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3" type="body"/>
          </p:nvPr>
        </p:nvSpPr>
        <p:spPr>
          <a:xfrm>
            <a:off x="687377" y="5693545"/>
            <a:ext cx="5846762" cy="432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4" type="body"/>
          </p:nvPr>
        </p:nvSpPr>
        <p:spPr>
          <a:xfrm>
            <a:off x="687377" y="6280643"/>
            <a:ext cx="5847472" cy="31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" name="Google Shape;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24" y="449297"/>
            <a:ext cx="1053890" cy="2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Alternate">
  <p:cSld name="Agenda Alternat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2"/>
          <p:cNvPicPr preferRelativeResize="0"/>
          <p:nvPr/>
        </p:nvPicPr>
        <p:blipFill rotWithShape="1">
          <a:blip r:embed="rId2">
            <a:alphaModFix/>
          </a:blip>
          <a:srcRect b="416" l="19791" r="20920" t="1021"/>
          <a:stretch/>
        </p:blipFill>
        <p:spPr>
          <a:xfrm>
            <a:off x="4838700" y="1"/>
            <a:ext cx="7353300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2"/>
          <p:cNvSpPr/>
          <p:nvPr/>
        </p:nvSpPr>
        <p:spPr>
          <a:xfrm flipH="1" rot="10800000">
            <a:off x="-12702" y="0"/>
            <a:ext cx="8437464" cy="6870700"/>
          </a:xfrm>
          <a:custGeom>
            <a:rect b="b" l="l" r="r" t="t"/>
            <a:pathLst>
              <a:path extrusionOk="0" h="6870700" w="8448128">
                <a:moveTo>
                  <a:pt x="414" y="6870700"/>
                </a:moveTo>
                <a:cubicBezTo>
                  <a:pt x="-3819" y="4584700"/>
                  <a:pt x="25857" y="2286000"/>
                  <a:pt x="21624" y="0"/>
                </a:cubicBezTo>
                <a:lnTo>
                  <a:pt x="8448128" y="12700"/>
                </a:lnTo>
                <a:lnTo>
                  <a:pt x="4972562" y="6870700"/>
                </a:lnTo>
                <a:lnTo>
                  <a:pt x="414" y="68707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54000" sx="102000" rotWithShape="0" algn="l" dist="127000" sy="102000">
              <a:srgbClr val="000000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Hind Light"/>
                <a:ea typeface="Hind Light"/>
                <a:cs typeface="Hind Light"/>
                <a:sym typeface="Hind Light"/>
              </a:rPr>
              <a:t>A</a:t>
            </a:r>
            <a:endParaRPr/>
          </a:p>
        </p:txBody>
      </p:sp>
      <p:sp>
        <p:nvSpPr>
          <p:cNvPr id="72" name="Google Shape;72;p32"/>
          <p:cNvSpPr txBox="1"/>
          <p:nvPr>
            <p:ph idx="1" type="body"/>
          </p:nvPr>
        </p:nvSpPr>
        <p:spPr>
          <a:xfrm>
            <a:off x="1876668" y="2947580"/>
            <a:ext cx="3657600" cy="68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  <a:defRPr b="0" i="0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2" type="body"/>
          </p:nvPr>
        </p:nvSpPr>
        <p:spPr>
          <a:xfrm>
            <a:off x="1876668" y="3793691"/>
            <a:ext cx="3657600" cy="68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  <a:defRPr b="0" i="0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3" type="body"/>
          </p:nvPr>
        </p:nvSpPr>
        <p:spPr>
          <a:xfrm>
            <a:off x="1876770" y="4629736"/>
            <a:ext cx="3657600" cy="68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  <a:defRPr b="0" i="0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4" type="body"/>
          </p:nvPr>
        </p:nvSpPr>
        <p:spPr>
          <a:xfrm>
            <a:off x="1218153" y="2928393"/>
            <a:ext cx="564194" cy="68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5" type="body"/>
          </p:nvPr>
        </p:nvSpPr>
        <p:spPr>
          <a:xfrm>
            <a:off x="1218153" y="3765301"/>
            <a:ext cx="564194" cy="68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6" type="body"/>
          </p:nvPr>
        </p:nvSpPr>
        <p:spPr>
          <a:xfrm>
            <a:off x="1218153" y="4602209"/>
            <a:ext cx="564194" cy="68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24" y="449297"/>
            <a:ext cx="1053890" cy="2507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722036" y="945930"/>
            <a:ext cx="4301910" cy="12327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b="0" i="0" sz="3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2" type="sldNum"/>
          </p:nvPr>
        </p:nvSpPr>
        <p:spPr>
          <a:xfrm>
            <a:off x="8799640" y="6356350"/>
            <a:ext cx="2630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ection Divider Option 4">
  <p:cSld name="1_Section Divider Option 4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3"/>
          <p:cNvPicPr preferRelativeResize="0"/>
          <p:nvPr/>
        </p:nvPicPr>
        <p:blipFill rotWithShape="1">
          <a:blip r:embed="rId2">
            <a:alphaModFix/>
          </a:blip>
          <a:srcRect b="1112" l="1084" r="1083" t="1113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3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3194397" y="2137715"/>
            <a:ext cx="1647425" cy="2582569"/>
          </a:xfrm>
          <a:prstGeom prst="rect">
            <a:avLst/>
          </a:prstGeom>
          <a:noFill/>
          <a:ln>
            <a:noFill/>
          </a:ln>
          <a:effectLst>
            <a:outerShdw blurRad="114300" rotWithShape="0" algn="tl" dir="2700000" dist="88900">
              <a:srgbClr val="000000">
                <a:alpha val="40000"/>
              </a:srgbClr>
            </a:outerShdw>
          </a:effectLst>
        </p:spPr>
      </p:pic>
      <p:sp>
        <p:nvSpPr>
          <p:cNvPr id="84" name="Google Shape;84;p33"/>
          <p:cNvSpPr txBox="1"/>
          <p:nvPr>
            <p:ph idx="1" type="subTitle"/>
          </p:nvPr>
        </p:nvSpPr>
        <p:spPr>
          <a:xfrm>
            <a:off x="4841823" y="2798753"/>
            <a:ext cx="4317168" cy="102373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i="0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33"/>
          <p:cNvSpPr txBox="1"/>
          <p:nvPr>
            <p:ph idx="2" type="body"/>
          </p:nvPr>
        </p:nvSpPr>
        <p:spPr>
          <a:xfrm>
            <a:off x="3443404" y="2588309"/>
            <a:ext cx="1195387" cy="14446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wo Column Content">
  <p:cSld name="Title &amp; Two Column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4"/>
          <p:cNvSpPr txBox="1"/>
          <p:nvPr>
            <p:ph idx="1" type="body"/>
          </p:nvPr>
        </p:nvSpPr>
        <p:spPr>
          <a:xfrm>
            <a:off x="838198" y="1752601"/>
            <a:ext cx="5120640" cy="419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idx="12" type="sldNum"/>
          </p:nvPr>
        </p:nvSpPr>
        <p:spPr>
          <a:xfrm>
            <a:off x="8686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" name="Google Shape;89;p34"/>
          <p:cNvSpPr txBox="1"/>
          <p:nvPr>
            <p:ph idx="2" type="body"/>
          </p:nvPr>
        </p:nvSpPr>
        <p:spPr>
          <a:xfrm>
            <a:off x="6309360" y="1752601"/>
            <a:ext cx="5120640" cy="419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4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wo Column Content w/ Subtitle">
  <p:cSld name="Title &amp; Two Column Content w/ Sub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5"/>
          <p:cNvSpPr txBox="1"/>
          <p:nvPr>
            <p:ph idx="1" type="body"/>
          </p:nvPr>
        </p:nvSpPr>
        <p:spPr>
          <a:xfrm>
            <a:off x="838198" y="2599983"/>
            <a:ext cx="5120640" cy="3403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Hind Light"/>
                <a:ea typeface="Hind Light"/>
                <a:cs typeface="Hind Light"/>
                <a:sym typeface="Hind Light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Hind Light"/>
                <a:ea typeface="Hind Light"/>
                <a:cs typeface="Hind Light"/>
                <a:sym typeface="Hind Light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Hind Light"/>
                <a:ea typeface="Hind Light"/>
                <a:cs typeface="Hind Light"/>
                <a:sym typeface="Hind Light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ind Light"/>
                <a:ea typeface="Hind Light"/>
                <a:cs typeface="Hind Light"/>
                <a:sym typeface="Hind Light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ind Light"/>
                <a:ea typeface="Hind Light"/>
                <a:cs typeface="Hind Light"/>
                <a:sym typeface="Hind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5"/>
          <p:cNvSpPr txBox="1"/>
          <p:nvPr>
            <p:ph idx="12" type="sldNum"/>
          </p:nvPr>
        </p:nvSpPr>
        <p:spPr>
          <a:xfrm>
            <a:off x="8686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4" name="Google Shape;94;p35"/>
          <p:cNvSpPr txBox="1"/>
          <p:nvPr>
            <p:ph idx="2" type="body"/>
          </p:nvPr>
        </p:nvSpPr>
        <p:spPr>
          <a:xfrm>
            <a:off x="6309360" y="2599982"/>
            <a:ext cx="5120640" cy="3403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5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5"/>
          <p:cNvSpPr txBox="1"/>
          <p:nvPr>
            <p:ph idx="3" type="body"/>
          </p:nvPr>
        </p:nvSpPr>
        <p:spPr>
          <a:xfrm>
            <a:off x="838196" y="1752600"/>
            <a:ext cx="5120640" cy="721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5"/>
          <p:cNvSpPr txBox="1"/>
          <p:nvPr>
            <p:ph idx="4" type="body"/>
          </p:nvPr>
        </p:nvSpPr>
        <p:spPr>
          <a:xfrm>
            <a:off x="6309360" y="1752600"/>
            <a:ext cx="5120640" cy="721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Left 1">
  <p:cSld name="Content Left 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/>
          <p:nvPr/>
        </p:nvSpPr>
        <p:spPr>
          <a:xfrm>
            <a:off x="0" y="0"/>
            <a:ext cx="7164729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sx="102000" rotWithShape="0" algn="l" dist="50800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00" name="Google Shape;100;p36"/>
          <p:cNvSpPr txBox="1"/>
          <p:nvPr>
            <p:ph type="title"/>
          </p:nvPr>
        </p:nvSpPr>
        <p:spPr>
          <a:xfrm>
            <a:off x="838200" y="920249"/>
            <a:ext cx="5796721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" name="Google Shape;101;p36"/>
          <p:cNvPicPr preferRelativeResize="0"/>
          <p:nvPr/>
        </p:nvPicPr>
        <p:blipFill rotWithShape="1">
          <a:blip r:embed="rId2">
            <a:alphaModFix/>
          </a:blip>
          <a:srcRect b="0" l="22568" r="36241" t="0"/>
          <a:stretch/>
        </p:blipFill>
        <p:spPr>
          <a:xfrm>
            <a:off x="7164726" y="0"/>
            <a:ext cx="50272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6"/>
          <p:cNvSpPr txBox="1"/>
          <p:nvPr>
            <p:ph idx="1" type="body"/>
          </p:nvPr>
        </p:nvSpPr>
        <p:spPr>
          <a:xfrm>
            <a:off x="838201" y="1746894"/>
            <a:ext cx="5796719" cy="419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Arial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6"/>
          <p:cNvSpPr txBox="1"/>
          <p:nvPr>
            <p:ph idx="12" type="sldNum"/>
          </p:nvPr>
        </p:nvSpPr>
        <p:spPr>
          <a:xfrm>
            <a:off x="8686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4" name="Google Shape;1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24" y="449297"/>
            <a:ext cx="1053890" cy="2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Left 2">
  <p:cSld name="Content Left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7"/>
          <p:cNvPicPr preferRelativeResize="0"/>
          <p:nvPr/>
        </p:nvPicPr>
        <p:blipFill rotWithShape="1">
          <a:blip r:embed="rId2">
            <a:alphaModFix/>
          </a:blip>
          <a:srcRect b="1009" l="16240" r="43333" t="1010"/>
          <a:stretch/>
        </p:blipFill>
        <p:spPr>
          <a:xfrm>
            <a:off x="7164729" y="0"/>
            <a:ext cx="50272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7"/>
          <p:cNvSpPr/>
          <p:nvPr/>
        </p:nvSpPr>
        <p:spPr>
          <a:xfrm>
            <a:off x="0" y="0"/>
            <a:ext cx="7164729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sx="102000" rotWithShape="0" algn="l" dist="50800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08" name="Google Shape;108;p37"/>
          <p:cNvSpPr txBox="1"/>
          <p:nvPr>
            <p:ph idx="1" type="body"/>
          </p:nvPr>
        </p:nvSpPr>
        <p:spPr>
          <a:xfrm>
            <a:off x="838200" y="1746893"/>
            <a:ext cx="5796721" cy="4190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Arial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12" type="sldNum"/>
          </p:nvPr>
        </p:nvSpPr>
        <p:spPr>
          <a:xfrm>
            <a:off x="8686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0" name="Google Shape;1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24" y="449297"/>
            <a:ext cx="1053890" cy="25073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7"/>
          <p:cNvSpPr txBox="1"/>
          <p:nvPr>
            <p:ph type="title"/>
          </p:nvPr>
        </p:nvSpPr>
        <p:spPr>
          <a:xfrm>
            <a:off x="838200" y="920249"/>
            <a:ext cx="5796721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Right 1">
  <p:cSld name="Content Right 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8"/>
          <p:cNvPicPr preferRelativeResize="0"/>
          <p:nvPr/>
        </p:nvPicPr>
        <p:blipFill rotWithShape="1">
          <a:blip r:embed="rId2">
            <a:alphaModFix/>
          </a:blip>
          <a:srcRect b="0" l="39841" r="18925" t="0"/>
          <a:stretch/>
        </p:blipFill>
        <p:spPr>
          <a:xfrm>
            <a:off x="0" y="3723"/>
            <a:ext cx="5027271" cy="685055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8"/>
          <p:cNvSpPr/>
          <p:nvPr/>
        </p:nvSpPr>
        <p:spPr>
          <a:xfrm>
            <a:off x="5027271" y="0"/>
            <a:ext cx="7164729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sx="102000" rotWithShape="0" algn="r" dir="10800000" dist="50800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15" name="Google Shape;115;p38"/>
          <p:cNvSpPr txBox="1"/>
          <p:nvPr>
            <p:ph idx="1" type="body"/>
          </p:nvPr>
        </p:nvSpPr>
        <p:spPr>
          <a:xfrm>
            <a:off x="5624011" y="1752600"/>
            <a:ext cx="5796721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Arial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2" type="sldNum"/>
          </p:nvPr>
        </p:nvSpPr>
        <p:spPr>
          <a:xfrm>
            <a:off x="8686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7" name="Google Shape;1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41" y="465219"/>
            <a:ext cx="1017004" cy="24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8"/>
          <p:cNvSpPr txBox="1"/>
          <p:nvPr>
            <p:ph type="title"/>
          </p:nvPr>
        </p:nvSpPr>
        <p:spPr>
          <a:xfrm>
            <a:off x="5624011" y="920249"/>
            <a:ext cx="5796721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Right 2">
  <p:cSld name="Content Right 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9"/>
          <p:cNvPicPr preferRelativeResize="0"/>
          <p:nvPr/>
        </p:nvPicPr>
        <p:blipFill rotWithShape="1">
          <a:blip r:embed="rId2">
            <a:alphaModFix/>
          </a:blip>
          <a:srcRect b="1286" l="28428" r="33735" t="7085"/>
          <a:stretch/>
        </p:blipFill>
        <p:spPr>
          <a:xfrm>
            <a:off x="0" y="1"/>
            <a:ext cx="502727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9"/>
          <p:cNvSpPr/>
          <p:nvPr/>
        </p:nvSpPr>
        <p:spPr>
          <a:xfrm>
            <a:off x="5027271" y="0"/>
            <a:ext cx="7164729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sx="102000" rotWithShape="0" algn="r" dir="10800000" dist="50800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22" name="Google Shape;122;p39"/>
          <p:cNvSpPr txBox="1"/>
          <p:nvPr>
            <p:ph idx="1" type="body"/>
          </p:nvPr>
        </p:nvSpPr>
        <p:spPr>
          <a:xfrm>
            <a:off x="5624011" y="1752599"/>
            <a:ext cx="5805989" cy="4185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Arial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12" type="sldNum"/>
          </p:nvPr>
        </p:nvSpPr>
        <p:spPr>
          <a:xfrm>
            <a:off x="8686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4" name="Google Shape;1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41" y="465219"/>
            <a:ext cx="1017004" cy="24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9"/>
          <p:cNvSpPr txBox="1"/>
          <p:nvPr>
            <p:ph type="title"/>
          </p:nvPr>
        </p:nvSpPr>
        <p:spPr>
          <a:xfrm>
            <a:off x="5624011" y="920249"/>
            <a:ext cx="5796721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Headshots with Bio">
  <p:cSld name="Three Headshots with Bi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0"/>
          <p:cNvSpPr/>
          <p:nvPr>
            <p:ph idx="2" type="pic"/>
          </p:nvPr>
        </p:nvSpPr>
        <p:spPr>
          <a:xfrm>
            <a:off x="757238" y="1214438"/>
            <a:ext cx="3128962" cy="20574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/>
        </p:txBody>
      </p:sp>
      <p:sp>
        <p:nvSpPr>
          <p:cNvPr id="128" name="Google Shape;128;p40"/>
          <p:cNvSpPr/>
          <p:nvPr>
            <p:ph idx="3" type="pic"/>
          </p:nvPr>
        </p:nvSpPr>
        <p:spPr>
          <a:xfrm>
            <a:off x="4510088" y="1214438"/>
            <a:ext cx="3128962" cy="20574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/>
        </p:txBody>
      </p:sp>
      <p:sp>
        <p:nvSpPr>
          <p:cNvPr id="129" name="Google Shape;129;p40"/>
          <p:cNvSpPr/>
          <p:nvPr>
            <p:ph idx="4" type="pic"/>
          </p:nvPr>
        </p:nvSpPr>
        <p:spPr>
          <a:xfrm>
            <a:off x="8262938" y="1214438"/>
            <a:ext cx="3128962" cy="20574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/>
        </p:txBody>
      </p:sp>
      <p:sp>
        <p:nvSpPr>
          <p:cNvPr id="130" name="Google Shape;130;p40"/>
          <p:cNvSpPr/>
          <p:nvPr/>
        </p:nvSpPr>
        <p:spPr>
          <a:xfrm>
            <a:off x="757238" y="3271839"/>
            <a:ext cx="3128962" cy="240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31" name="Google Shape;131;p40"/>
          <p:cNvSpPr/>
          <p:nvPr/>
        </p:nvSpPr>
        <p:spPr>
          <a:xfrm>
            <a:off x="757238" y="3271838"/>
            <a:ext cx="3128962" cy="885825"/>
          </a:xfrm>
          <a:prstGeom prst="rect">
            <a:avLst/>
          </a:prstGeom>
          <a:solidFill>
            <a:srgbClr val="14B9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32" name="Google Shape;132;p40"/>
          <p:cNvSpPr txBox="1"/>
          <p:nvPr>
            <p:ph idx="1" type="body"/>
          </p:nvPr>
        </p:nvSpPr>
        <p:spPr>
          <a:xfrm>
            <a:off x="1128947" y="4371971"/>
            <a:ext cx="2385777" cy="110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Hind Light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0"/>
          <p:cNvSpPr txBox="1"/>
          <p:nvPr>
            <p:ph idx="5" type="body"/>
          </p:nvPr>
        </p:nvSpPr>
        <p:spPr>
          <a:xfrm>
            <a:off x="1128948" y="3429002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40"/>
          <p:cNvSpPr txBox="1"/>
          <p:nvPr>
            <p:ph idx="6" type="body"/>
          </p:nvPr>
        </p:nvSpPr>
        <p:spPr>
          <a:xfrm>
            <a:off x="1128947" y="3743325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5" name="Google Shape;135;p40"/>
          <p:cNvSpPr/>
          <p:nvPr/>
        </p:nvSpPr>
        <p:spPr>
          <a:xfrm>
            <a:off x="4510088" y="3271839"/>
            <a:ext cx="3128962" cy="240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36" name="Google Shape;136;p40"/>
          <p:cNvSpPr/>
          <p:nvPr/>
        </p:nvSpPr>
        <p:spPr>
          <a:xfrm>
            <a:off x="4510088" y="3271838"/>
            <a:ext cx="3128962" cy="885825"/>
          </a:xfrm>
          <a:prstGeom prst="rect">
            <a:avLst/>
          </a:prstGeom>
          <a:solidFill>
            <a:srgbClr val="14B9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37" name="Google Shape;137;p40"/>
          <p:cNvSpPr txBox="1"/>
          <p:nvPr>
            <p:ph idx="7" type="body"/>
          </p:nvPr>
        </p:nvSpPr>
        <p:spPr>
          <a:xfrm>
            <a:off x="4881797" y="4371971"/>
            <a:ext cx="2385777" cy="110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Hind Light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40"/>
          <p:cNvSpPr txBox="1"/>
          <p:nvPr>
            <p:ph idx="8" type="body"/>
          </p:nvPr>
        </p:nvSpPr>
        <p:spPr>
          <a:xfrm>
            <a:off x="4881798" y="3429002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9" name="Google Shape;139;p40"/>
          <p:cNvSpPr txBox="1"/>
          <p:nvPr>
            <p:ph idx="9" type="body"/>
          </p:nvPr>
        </p:nvSpPr>
        <p:spPr>
          <a:xfrm>
            <a:off x="4881797" y="3743325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0" name="Google Shape;140;p40"/>
          <p:cNvSpPr/>
          <p:nvPr/>
        </p:nvSpPr>
        <p:spPr>
          <a:xfrm>
            <a:off x="8262938" y="3271839"/>
            <a:ext cx="3128962" cy="240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41" name="Google Shape;141;p40"/>
          <p:cNvSpPr/>
          <p:nvPr/>
        </p:nvSpPr>
        <p:spPr>
          <a:xfrm>
            <a:off x="8262938" y="3271838"/>
            <a:ext cx="3128962" cy="885825"/>
          </a:xfrm>
          <a:prstGeom prst="rect">
            <a:avLst/>
          </a:prstGeom>
          <a:solidFill>
            <a:srgbClr val="14B9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42" name="Google Shape;142;p40"/>
          <p:cNvSpPr txBox="1"/>
          <p:nvPr>
            <p:ph idx="13" type="body"/>
          </p:nvPr>
        </p:nvSpPr>
        <p:spPr>
          <a:xfrm>
            <a:off x="8634647" y="4371971"/>
            <a:ext cx="2385777" cy="110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Hind Light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40"/>
          <p:cNvSpPr txBox="1"/>
          <p:nvPr>
            <p:ph idx="14" type="body"/>
          </p:nvPr>
        </p:nvSpPr>
        <p:spPr>
          <a:xfrm>
            <a:off x="8634648" y="3429002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4" name="Google Shape;144;p40"/>
          <p:cNvSpPr txBox="1"/>
          <p:nvPr>
            <p:ph idx="15" type="body"/>
          </p:nvPr>
        </p:nvSpPr>
        <p:spPr>
          <a:xfrm>
            <a:off x="8634647" y="3743325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5" name="Google Shape;145;p40"/>
          <p:cNvSpPr txBox="1"/>
          <p:nvPr>
            <p:ph idx="12" type="sldNum"/>
          </p:nvPr>
        </p:nvSpPr>
        <p:spPr>
          <a:xfrm>
            <a:off x="86927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Headshots">
  <p:cSld name="Three Headsho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/>
          <p:nvPr>
            <p:ph idx="2" type="pic"/>
          </p:nvPr>
        </p:nvSpPr>
        <p:spPr>
          <a:xfrm>
            <a:off x="757238" y="1871663"/>
            <a:ext cx="3128962" cy="20574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/>
        </p:txBody>
      </p:sp>
      <p:sp>
        <p:nvSpPr>
          <p:cNvPr id="148" name="Google Shape;148;p41"/>
          <p:cNvSpPr/>
          <p:nvPr>
            <p:ph idx="3" type="pic"/>
          </p:nvPr>
        </p:nvSpPr>
        <p:spPr>
          <a:xfrm>
            <a:off x="4510088" y="1871663"/>
            <a:ext cx="3128962" cy="20574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/>
        </p:txBody>
      </p:sp>
      <p:sp>
        <p:nvSpPr>
          <p:cNvPr id="149" name="Google Shape;149;p41"/>
          <p:cNvSpPr/>
          <p:nvPr>
            <p:ph idx="4" type="pic"/>
          </p:nvPr>
        </p:nvSpPr>
        <p:spPr>
          <a:xfrm>
            <a:off x="8262938" y="1871663"/>
            <a:ext cx="3128962" cy="20574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/>
        </p:txBody>
      </p:sp>
      <p:sp>
        <p:nvSpPr>
          <p:cNvPr id="150" name="Google Shape;150;p41"/>
          <p:cNvSpPr/>
          <p:nvPr/>
        </p:nvSpPr>
        <p:spPr>
          <a:xfrm>
            <a:off x="757238" y="3929063"/>
            <a:ext cx="3128962" cy="885825"/>
          </a:xfrm>
          <a:prstGeom prst="rect">
            <a:avLst/>
          </a:prstGeom>
          <a:solidFill>
            <a:srgbClr val="14B9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51" name="Google Shape;151;p41"/>
          <p:cNvSpPr txBox="1"/>
          <p:nvPr>
            <p:ph idx="1" type="body"/>
          </p:nvPr>
        </p:nvSpPr>
        <p:spPr>
          <a:xfrm>
            <a:off x="1128948" y="4086227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2" name="Google Shape;152;p41"/>
          <p:cNvSpPr txBox="1"/>
          <p:nvPr>
            <p:ph idx="5" type="body"/>
          </p:nvPr>
        </p:nvSpPr>
        <p:spPr>
          <a:xfrm>
            <a:off x="1128947" y="4400550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3" name="Google Shape;153;p41"/>
          <p:cNvSpPr/>
          <p:nvPr/>
        </p:nvSpPr>
        <p:spPr>
          <a:xfrm>
            <a:off x="4510088" y="3929063"/>
            <a:ext cx="3128962" cy="885825"/>
          </a:xfrm>
          <a:prstGeom prst="rect">
            <a:avLst/>
          </a:prstGeom>
          <a:solidFill>
            <a:srgbClr val="14B9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54" name="Google Shape;154;p41"/>
          <p:cNvSpPr txBox="1"/>
          <p:nvPr>
            <p:ph idx="6" type="body"/>
          </p:nvPr>
        </p:nvSpPr>
        <p:spPr>
          <a:xfrm>
            <a:off x="4881798" y="4086227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5" name="Google Shape;155;p41"/>
          <p:cNvSpPr txBox="1"/>
          <p:nvPr>
            <p:ph idx="7" type="body"/>
          </p:nvPr>
        </p:nvSpPr>
        <p:spPr>
          <a:xfrm>
            <a:off x="4881797" y="4400550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6" name="Google Shape;156;p41"/>
          <p:cNvSpPr/>
          <p:nvPr/>
        </p:nvSpPr>
        <p:spPr>
          <a:xfrm>
            <a:off x="8262938" y="3929063"/>
            <a:ext cx="3128962" cy="885825"/>
          </a:xfrm>
          <a:prstGeom prst="rect">
            <a:avLst/>
          </a:prstGeom>
          <a:solidFill>
            <a:srgbClr val="14B9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57" name="Google Shape;157;p41"/>
          <p:cNvSpPr txBox="1"/>
          <p:nvPr>
            <p:ph idx="8" type="body"/>
          </p:nvPr>
        </p:nvSpPr>
        <p:spPr>
          <a:xfrm>
            <a:off x="8634648" y="4086227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8" name="Google Shape;158;p41"/>
          <p:cNvSpPr txBox="1"/>
          <p:nvPr>
            <p:ph idx="9" type="body"/>
          </p:nvPr>
        </p:nvSpPr>
        <p:spPr>
          <a:xfrm>
            <a:off x="8634647" y="4400550"/>
            <a:ext cx="2385777" cy="314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86927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4"/>
          <p:cNvPicPr preferRelativeResize="0"/>
          <p:nvPr/>
        </p:nvPicPr>
        <p:blipFill rotWithShape="1">
          <a:blip r:embed="rId2">
            <a:alphaModFix/>
          </a:blip>
          <a:srcRect b="0" l="39299" r="892" t="0"/>
          <a:stretch/>
        </p:blipFill>
        <p:spPr>
          <a:xfrm>
            <a:off x="4892016" y="0"/>
            <a:ext cx="729998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4"/>
          <p:cNvSpPr/>
          <p:nvPr/>
        </p:nvSpPr>
        <p:spPr>
          <a:xfrm flipH="1" rot="10800000">
            <a:off x="-12702" y="0"/>
            <a:ext cx="8437464" cy="6870700"/>
          </a:xfrm>
          <a:custGeom>
            <a:rect b="b" l="l" r="r" t="t"/>
            <a:pathLst>
              <a:path extrusionOk="0" h="6870700" w="8448128">
                <a:moveTo>
                  <a:pt x="414" y="6870700"/>
                </a:moveTo>
                <a:cubicBezTo>
                  <a:pt x="-3819" y="4584700"/>
                  <a:pt x="25857" y="2286000"/>
                  <a:pt x="21624" y="0"/>
                </a:cubicBezTo>
                <a:lnTo>
                  <a:pt x="8448128" y="12700"/>
                </a:lnTo>
                <a:lnTo>
                  <a:pt x="4972562" y="6870700"/>
                </a:lnTo>
                <a:lnTo>
                  <a:pt x="414" y="68707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54000" sx="102000" rotWithShape="0" algn="l" dist="127000" sy="102000">
              <a:srgbClr val="000000">
                <a:alpha val="309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22" name="Google Shape;22;p24"/>
          <p:cNvSpPr txBox="1"/>
          <p:nvPr>
            <p:ph idx="1" type="body"/>
          </p:nvPr>
        </p:nvSpPr>
        <p:spPr>
          <a:xfrm>
            <a:off x="1876668" y="2947580"/>
            <a:ext cx="3657600" cy="68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  <a:defRPr b="0" i="0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2" type="body"/>
          </p:nvPr>
        </p:nvSpPr>
        <p:spPr>
          <a:xfrm>
            <a:off x="1876668" y="3793691"/>
            <a:ext cx="3657600" cy="68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  <a:defRPr b="0" i="0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3" type="body"/>
          </p:nvPr>
        </p:nvSpPr>
        <p:spPr>
          <a:xfrm>
            <a:off x="1876770" y="4629736"/>
            <a:ext cx="3657600" cy="68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  <a:defRPr b="0" i="0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4" type="body"/>
          </p:nvPr>
        </p:nvSpPr>
        <p:spPr>
          <a:xfrm>
            <a:off x="1218153" y="2928393"/>
            <a:ext cx="564194" cy="68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5" type="body"/>
          </p:nvPr>
        </p:nvSpPr>
        <p:spPr>
          <a:xfrm>
            <a:off x="1218153" y="3765301"/>
            <a:ext cx="564194" cy="68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6" type="body"/>
          </p:nvPr>
        </p:nvSpPr>
        <p:spPr>
          <a:xfrm>
            <a:off x="1218153" y="4602209"/>
            <a:ext cx="564194" cy="68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" name="Google Shape;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24" y="449297"/>
            <a:ext cx="1053890" cy="25073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4"/>
          <p:cNvSpPr txBox="1"/>
          <p:nvPr>
            <p:ph type="title"/>
          </p:nvPr>
        </p:nvSpPr>
        <p:spPr>
          <a:xfrm>
            <a:off x="722036" y="945930"/>
            <a:ext cx="4301910" cy="12327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b="0" i="0" sz="3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799640" y="6356350"/>
            <a:ext cx="2630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Points w/ Photo">
  <p:cSld name="Three Points w/ Photo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2"/>
          <p:cNvPicPr preferRelativeResize="0"/>
          <p:nvPr/>
        </p:nvPicPr>
        <p:blipFill rotWithShape="1">
          <a:blip r:embed="rId2">
            <a:alphaModFix/>
          </a:blip>
          <a:srcRect b="1263" l="1316" r="1315" t="12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914117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3" name="Google Shape;163;p42"/>
          <p:cNvSpPr/>
          <p:nvPr/>
        </p:nvSpPr>
        <p:spPr>
          <a:xfrm>
            <a:off x="614361" y="2500313"/>
            <a:ext cx="3443287" cy="2828924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64" name="Google Shape;164;p42"/>
          <p:cNvSpPr/>
          <p:nvPr/>
        </p:nvSpPr>
        <p:spPr>
          <a:xfrm>
            <a:off x="614362" y="1500186"/>
            <a:ext cx="3443287" cy="1000127"/>
          </a:xfrm>
          <a:prstGeom prst="rect">
            <a:avLst/>
          </a:prstGeom>
          <a:solidFill>
            <a:srgbClr val="14B9F1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65" name="Google Shape;165;p42"/>
          <p:cNvSpPr txBox="1"/>
          <p:nvPr>
            <p:ph idx="1" type="body"/>
          </p:nvPr>
        </p:nvSpPr>
        <p:spPr>
          <a:xfrm>
            <a:off x="942975" y="2814632"/>
            <a:ext cx="2771775" cy="2214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Hind Light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42"/>
          <p:cNvSpPr txBox="1"/>
          <p:nvPr>
            <p:ph idx="2" type="body"/>
          </p:nvPr>
        </p:nvSpPr>
        <p:spPr>
          <a:xfrm>
            <a:off x="942976" y="1685925"/>
            <a:ext cx="2771774" cy="62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7" name="Google Shape;167;p42"/>
          <p:cNvSpPr/>
          <p:nvPr/>
        </p:nvSpPr>
        <p:spPr>
          <a:xfrm>
            <a:off x="4386261" y="2500313"/>
            <a:ext cx="3443287" cy="2843206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68" name="Google Shape;168;p42"/>
          <p:cNvSpPr/>
          <p:nvPr/>
        </p:nvSpPr>
        <p:spPr>
          <a:xfrm>
            <a:off x="4386262" y="1514468"/>
            <a:ext cx="3443287" cy="1000127"/>
          </a:xfrm>
          <a:prstGeom prst="rect">
            <a:avLst/>
          </a:prstGeom>
          <a:solidFill>
            <a:srgbClr val="14B9F1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69" name="Google Shape;169;p42"/>
          <p:cNvSpPr txBox="1"/>
          <p:nvPr>
            <p:ph idx="3" type="body"/>
          </p:nvPr>
        </p:nvSpPr>
        <p:spPr>
          <a:xfrm>
            <a:off x="4714875" y="2828914"/>
            <a:ext cx="2771775" cy="2214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Hind Light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42"/>
          <p:cNvSpPr txBox="1"/>
          <p:nvPr>
            <p:ph idx="4" type="body"/>
          </p:nvPr>
        </p:nvSpPr>
        <p:spPr>
          <a:xfrm>
            <a:off x="4714876" y="1700207"/>
            <a:ext cx="2771774" cy="62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" name="Google Shape;171;p42"/>
          <p:cNvSpPr/>
          <p:nvPr/>
        </p:nvSpPr>
        <p:spPr>
          <a:xfrm>
            <a:off x="8158160" y="2528877"/>
            <a:ext cx="3443287" cy="2828924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  <a:effectLst>
            <a:outerShdw blurRad="76200" rotWithShape="0" algn="tl" dir="2700000" dist="38100">
              <a:srgbClr val="000000">
                <a:alpha val="2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72" name="Google Shape;172;p42"/>
          <p:cNvSpPr/>
          <p:nvPr/>
        </p:nvSpPr>
        <p:spPr>
          <a:xfrm>
            <a:off x="8158161" y="1528750"/>
            <a:ext cx="3443287" cy="1000127"/>
          </a:xfrm>
          <a:prstGeom prst="rect">
            <a:avLst/>
          </a:prstGeom>
          <a:solidFill>
            <a:srgbClr val="14B9F1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73" name="Google Shape;173;p42"/>
          <p:cNvSpPr txBox="1"/>
          <p:nvPr>
            <p:ph idx="5" type="body"/>
          </p:nvPr>
        </p:nvSpPr>
        <p:spPr>
          <a:xfrm>
            <a:off x="8486774" y="2843196"/>
            <a:ext cx="2771775" cy="2214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800"/>
              <a:buFont typeface="Hind Light"/>
              <a:buNone/>
              <a:defRPr sz="18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42"/>
          <p:cNvSpPr txBox="1"/>
          <p:nvPr>
            <p:ph idx="6" type="body"/>
          </p:nvPr>
        </p:nvSpPr>
        <p:spPr>
          <a:xfrm>
            <a:off x="8486775" y="1714489"/>
            <a:ext cx="2771774" cy="62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75" name="Google Shape;1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41" y="465219"/>
            <a:ext cx="1017004" cy="24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Points">
  <p:cSld name="Three Point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idx="12" type="sldNum"/>
          </p:nvPr>
        </p:nvSpPr>
        <p:spPr>
          <a:xfrm>
            <a:off x="8799640" y="6356350"/>
            <a:ext cx="2630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8" name="Google Shape;178;p43"/>
          <p:cNvSpPr txBox="1"/>
          <p:nvPr>
            <p:ph idx="1" type="body"/>
          </p:nvPr>
        </p:nvSpPr>
        <p:spPr>
          <a:xfrm>
            <a:off x="905411" y="3611278"/>
            <a:ext cx="3200400" cy="758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43"/>
          <p:cNvSpPr txBox="1"/>
          <p:nvPr>
            <p:ph idx="2" type="body"/>
          </p:nvPr>
        </p:nvSpPr>
        <p:spPr>
          <a:xfrm>
            <a:off x="4567505" y="3611278"/>
            <a:ext cx="3200400" cy="758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43"/>
          <p:cNvSpPr txBox="1"/>
          <p:nvPr>
            <p:ph idx="3" type="body"/>
          </p:nvPr>
        </p:nvSpPr>
        <p:spPr>
          <a:xfrm>
            <a:off x="8229600" y="3611278"/>
            <a:ext cx="3200400" cy="758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43"/>
          <p:cNvSpPr txBox="1"/>
          <p:nvPr>
            <p:ph idx="4" type="body"/>
          </p:nvPr>
        </p:nvSpPr>
        <p:spPr>
          <a:xfrm>
            <a:off x="904875" y="4585747"/>
            <a:ext cx="3200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43"/>
          <p:cNvSpPr txBox="1"/>
          <p:nvPr>
            <p:ph idx="5" type="body"/>
          </p:nvPr>
        </p:nvSpPr>
        <p:spPr>
          <a:xfrm>
            <a:off x="4583916" y="4585747"/>
            <a:ext cx="3200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43"/>
          <p:cNvSpPr txBox="1"/>
          <p:nvPr>
            <p:ph idx="6" type="body"/>
          </p:nvPr>
        </p:nvSpPr>
        <p:spPr>
          <a:xfrm>
            <a:off x="8229600" y="4585747"/>
            <a:ext cx="3200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43"/>
          <p:cNvSpPr txBox="1"/>
          <p:nvPr/>
        </p:nvSpPr>
        <p:spPr>
          <a:xfrm>
            <a:off x="2201168" y="2169430"/>
            <a:ext cx="84772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Montserrat ExtraBold"/>
              <a:buNone/>
            </a:pPr>
            <a:r>
              <a:rPr lang="pt-BR" sz="9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/>
          </a:p>
        </p:txBody>
      </p:sp>
      <p:sp>
        <p:nvSpPr>
          <p:cNvPr id="185" name="Google Shape;185;p43"/>
          <p:cNvSpPr txBox="1"/>
          <p:nvPr/>
        </p:nvSpPr>
        <p:spPr>
          <a:xfrm>
            <a:off x="5672136" y="2159753"/>
            <a:ext cx="84772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Montserrat ExtraBold"/>
              <a:buNone/>
            </a:pPr>
            <a:r>
              <a:rPr lang="pt-BR" sz="8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/>
          </a:p>
        </p:txBody>
      </p:sp>
      <p:sp>
        <p:nvSpPr>
          <p:cNvPr id="186" name="Google Shape;186;p43"/>
          <p:cNvSpPr txBox="1"/>
          <p:nvPr/>
        </p:nvSpPr>
        <p:spPr>
          <a:xfrm>
            <a:off x="9243681" y="2159753"/>
            <a:ext cx="84772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Font typeface="Montserrat ExtraBold"/>
              <a:buNone/>
            </a:pPr>
            <a:r>
              <a:rPr lang="pt-BR" sz="9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/>
          </a:p>
        </p:txBody>
      </p:sp>
      <p:sp>
        <p:nvSpPr>
          <p:cNvPr id="187" name="Google Shape;187;p43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">
  <p:cSld name="Timelin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/>
          <p:nvPr/>
        </p:nvSpPr>
        <p:spPr>
          <a:xfrm>
            <a:off x="3467301" y="3355583"/>
            <a:ext cx="457200" cy="36576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90" name="Google Shape;190;p44"/>
          <p:cNvSpPr/>
          <p:nvPr/>
        </p:nvSpPr>
        <p:spPr>
          <a:xfrm>
            <a:off x="8205585" y="3355583"/>
            <a:ext cx="457200" cy="36576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91" name="Google Shape;191;p44"/>
          <p:cNvSpPr/>
          <p:nvPr/>
        </p:nvSpPr>
        <p:spPr>
          <a:xfrm flipH="1" rot="10800000">
            <a:off x="5848349" y="4339077"/>
            <a:ext cx="457200" cy="36576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92" name="Google Shape;192;p44"/>
          <p:cNvSpPr/>
          <p:nvPr/>
        </p:nvSpPr>
        <p:spPr>
          <a:xfrm flipH="1" rot="10800000">
            <a:off x="10363199" y="4339077"/>
            <a:ext cx="457200" cy="36576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193" name="Google Shape;193;p44"/>
          <p:cNvSpPr/>
          <p:nvPr/>
        </p:nvSpPr>
        <p:spPr>
          <a:xfrm flipH="1" rot="10800000">
            <a:off x="1143001" y="4339077"/>
            <a:ext cx="457200" cy="36576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cxnSp>
        <p:nvCxnSpPr>
          <p:cNvPr id="194" name="Google Shape;194;p44"/>
          <p:cNvCxnSpPr/>
          <p:nvPr/>
        </p:nvCxnSpPr>
        <p:spPr>
          <a:xfrm>
            <a:off x="571500" y="4033343"/>
            <a:ext cx="10834687" cy="0"/>
          </a:xfrm>
          <a:prstGeom prst="straightConnector1">
            <a:avLst/>
          </a:prstGeom>
          <a:noFill/>
          <a:ln cap="flat" cmpd="sng" w="635000">
            <a:solidFill>
              <a:srgbClr val="14B9F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" name="Google Shape;195;p44"/>
          <p:cNvSpPr txBox="1"/>
          <p:nvPr>
            <p:ph idx="1" type="body"/>
          </p:nvPr>
        </p:nvSpPr>
        <p:spPr>
          <a:xfrm>
            <a:off x="571500" y="4727867"/>
            <a:ext cx="1628775" cy="1292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400"/>
              <a:buFont typeface="Hind Light"/>
              <a:buNone/>
              <a:defRPr sz="14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44"/>
          <p:cNvSpPr txBox="1"/>
          <p:nvPr>
            <p:ph idx="2" type="body"/>
          </p:nvPr>
        </p:nvSpPr>
        <p:spPr>
          <a:xfrm>
            <a:off x="571500" y="3697595"/>
            <a:ext cx="1628775" cy="6714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i="0" sz="3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7" name="Google Shape;197;p44"/>
          <p:cNvSpPr txBox="1"/>
          <p:nvPr>
            <p:ph idx="3" type="body"/>
          </p:nvPr>
        </p:nvSpPr>
        <p:spPr>
          <a:xfrm>
            <a:off x="2938462" y="2057543"/>
            <a:ext cx="1628775" cy="1280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400"/>
              <a:buFont typeface="Hind Light"/>
              <a:buNone/>
              <a:defRPr sz="14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44"/>
          <p:cNvSpPr txBox="1"/>
          <p:nvPr>
            <p:ph idx="4" type="body"/>
          </p:nvPr>
        </p:nvSpPr>
        <p:spPr>
          <a:xfrm>
            <a:off x="2938462" y="3697594"/>
            <a:ext cx="1628775" cy="6714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i="0" sz="3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9" name="Google Shape;199;p44"/>
          <p:cNvSpPr txBox="1"/>
          <p:nvPr>
            <p:ph idx="5" type="body"/>
          </p:nvPr>
        </p:nvSpPr>
        <p:spPr>
          <a:xfrm>
            <a:off x="5262562" y="4727867"/>
            <a:ext cx="1628775" cy="1292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400"/>
              <a:buFont typeface="Hind Light"/>
              <a:buNone/>
              <a:defRPr sz="14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44"/>
          <p:cNvSpPr txBox="1"/>
          <p:nvPr>
            <p:ph idx="6" type="body"/>
          </p:nvPr>
        </p:nvSpPr>
        <p:spPr>
          <a:xfrm>
            <a:off x="5262562" y="3697594"/>
            <a:ext cx="1628775" cy="6714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i="0" sz="3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1" name="Google Shape;201;p44"/>
          <p:cNvSpPr txBox="1"/>
          <p:nvPr>
            <p:ph idx="7" type="body"/>
          </p:nvPr>
        </p:nvSpPr>
        <p:spPr>
          <a:xfrm>
            <a:off x="7562849" y="2057543"/>
            <a:ext cx="1628775" cy="1280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400"/>
              <a:buFont typeface="Hind Light"/>
              <a:buNone/>
              <a:defRPr sz="14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44"/>
          <p:cNvSpPr txBox="1"/>
          <p:nvPr>
            <p:ph idx="8" type="body"/>
          </p:nvPr>
        </p:nvSpPr>
        <p:spPr>
          <a:xfrm>
            <a:off x="7562849" y="3674566"/>
            <a:ext cx="1628775" cy="6714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i="0" sz="3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3" name="Google Shape;203;p44"/>
          <p:cNvSpPr txBox="1"/>
          <p:nvPr>
            <p:ph idx="9" type="body"/>
          </p:nvPr>
        </p:nvSpPr>
        <p:spPr>
          <a:xfrm>
            <a:off x="9777412" y="4727867"/>
            <a:ext cx="1628775" cy="1292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D3E"/>
              </a:buClr>
              <a:buSzPts val="1400"/>
              <a:buFont typeface="Hind Light"/>
              <a:buNone/>
              <a:defRPr sz="1400">
                <a:solidFill>
                  <a:srgbClr val="383D3E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ind Light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Light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Light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44"/>
          <p:cNvSpPr txBox="1"/>
          <p:nvPr>
            <p:ph idx="13" type="body"/>
          </p:nvPr>
        </p:nvSpPr>
        <p:spPr>
          <a:xfrm>
            <a:off x="9777412" y="3697594"/>
            <a:ext cx="1628775" cy="6714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0" i="0" sz="3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5" name="Google Shape;205;p44"/>
          <p:cNvSpPr txBox="1"/>
          <p:nvPr>
            <p:ph idx="12" type="sldNum"/>
          </p:nvPr>
        </p:nvSpPr>
        <p:spPr>
          <a:xfrm>
            <a:off x="8686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44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1">
  <p:cSld name="Quote 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5"/>
          <p:cNvPicPr preferRelativeResize="0"/>
          <p:nvPr/>
        </p:nvPicPr>
        <p:blipFill rotWithShape="1">
          <a:blip r:embed="rId2">
            <a:alphaModFix/>
          </a:blip>
          <a:srcRect b="1438" l="1492" r="1491" t="143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5"/>
          <p:cNvSpPr/>
          <p:nvPr/>
        </p:nvSpPr>
        <p:spPr>
          <a:xfrm>
            <a:off x="0" y="0"/>
            <a:ext cx="12182618" cy="6858000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 Light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pic>
        <p:nvPicPr>
          <p:cNvPr id="210" name="Google Shape;210;p45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4209584" y="580557"/>
            <a:ext cx="3663756" cy="5743448"/>
          </a:xfrm>
          <a:prstGeom prst="rect">
            <a:avLst/>
          </a:prstGeom>
          <a:noFill/>
          <a:ln>
            <a:noFill/>
          </a:ln>
          <a:effectLst>
            <a:outerShdw blurRad="114300" rotWithShape="0" algn="tl" dir="2700000" dist="88900">
              <a:srgbClr val="000000">
                <a:alpha val="40000"/>
              </a:srgbClr>
            </a:outerShdw>
          </a:effectLst>
        </p:spPr>
      </p:pic>
      <p:sp>
        <p:nvSpPr>
          <p:cNvPr id="211" name="Google Shape;211;p45"/>
          <p:cNvSpPr txBox="1"/>
          <p:nvPr>
            <p:ph idx="1" type="subTitle"/>
          </p:nvPr>
        </p:nvSpPr>
        <p:spPr>
          <a:xfrm>
            <a:off x="1981200" y="2212265"/>
            <a:ext cx="8401049" cy="155963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i="0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45"/>
          <p:cNvSpPr txBox="1"/>
          <p:nvPr>
            <p:ph idx="2" type="body"/>
          </p:nvPr>
        </p:nvSpPr>
        <p:spPr>
          <a:xfrm>
            <a:off x="1981200" y="3968672"/>
            <a:ext cx="8401050" cy="9144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3" name="Google Shape;21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241" y="465219"/>
            <a:ext cx="1017004" cy="24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2">
  <p:cSld name="Quote 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6"/>
          <p:cNvPicPr preferRelativeResize="0"/>
          <p:nvPr/>
        </p:nvPicPr>
        <p:blipFill rotWithShape="1">
          <a:blip r:embed="rId2">
            <a:alphaModFix/>
          </a:blip>
          <a:srcRect b="912" l="884" r="884" t="913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6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4209584" y="580557"/>
            <a:ext cx="3663756" cy="5743448"/>
          </a:xfrm>
          <a:prstGeom prst="rect">
            <a:avLst/>
          </a:prstGeom>
          <a:noFill/>
          <a:ln>
            <a:noFill/>
          </a:ln>
          <a:effectLst>
            <a:outerShdw blurRad="114300" rotWithShape="0" algn="tl" dir="2700000" dist="88900">
              <a:srgbClr val="000000">
                <a:alpha val="40000"/>
              </a:srgbClr>
            </a:outerShdw>
          </a:effectLst>
        </p:spPr>
      </p:pic>
      <p:sp>
        <p:nvSpPr>
          <p:cNvPr id="217" name="Google Shape;217;p46"/>
          <p:cNvSpPr txBox="1"/>
          <p:nvPr>
            <p:ph idx="1" type="subTitle"/>
          </p:nvPr>
        </p:nvSpPr>
        <p:spPr>
          <a:xfrm>
            <a:off x="1981200" y="2212265"/>
            <a:ext cx="8401049" cy="155963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i="0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8" name="Google Shape;218;p46"/>
          <p:cNvSpPr txBox="1"/>
          <p:nvPr>
            <p:ph idx="2" type="body"/>
          </p:nvPr>
        </p:nvSpPr>
        <p:spPr>
          <a:xfrm>
            <a:off x="1981200" y="3968672"/>
            <a:ext cx="8401050" cy="9144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0" sz="24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9" name="Google Shape;2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241" y="465219"/>
            <a:ext cx="1017004" cy="24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thing Bold">
  <p:cSld name="Something Bold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7"/>
          <p:cNvPicPr preferRelativeResize="0"/>
          <p:nvPr/>
        </p:nvPicPr>
        <p:blipFill rotWithShape="1">
          <a:blip r:embed="rId2">
            <a:alphaModFix/>
          </a:blip>
          <a:srcRect b="1438" l="1492" r="1491" t="143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7"/>
          <p:cNvSpPr/>
          <p:nvPr/>
        </p:nvSpPr>
        <p:spPr>
          <a:xfrm>
            <a:off x="0" y="0"/>
            <a:ext cx="12182618" cy="6858000"/>
          </a:xfrm>
          <a:prstGeom prst="rect">
            <a:avLst/>
          </a:prstGeom>
          <a:solidFill>
            <a:schemeClr val="dk1">
              <a:alpha val="1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 Light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223" name="Google Shape;223;p47"/>
          <p:cNvSpPr txBox="1"/>
          <p:nvPr>
            <p:ph idx="1" type="subTitle"/>
          </p:nvPr>
        </p:nvSpPr>
        <p:spPr>
          <a:xfrm>
            <a:off x="1066800" y="1172970"/>
            <a:ext cx="10210800" cy="362416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i="0" sz="8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24" name="Google Shape;22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41" y="465219"/>
            <a:ext cx="1017004" cy="24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thing Bold Alternate">
  <p:cSld name="Something Bold Alternat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8"/>
          <p:cNvPicPr preferRelativeResize="0"/>
          <p:nvPr/>
        </p:nvPicPr>
        <p:blipFill rotWithShape="1">
          <a:blip r:embed="rId2">
            <a:alphaModFix/>
          </a:blip>
          <a:srcRect b="1485" l="1456" r="1456" t="148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8"/>
          <p:cNvSpPr/>
          <p:nvPr/>
        </p:nvSpPr>
        <p:spPr>
          <a:xfrm>
            <a:off x="0" y="0"/>
            <a:ext cx="12182618" cy="6858000"/>
          </a:xfrm>
          <a:prstGeom prst="rect">
            <a:avLst/>
          </a:prstGeom>
          <a:solidFill>
            <a:schemeClr val="dk1">
              <a:alpha val="1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 Light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228" name="Google Shape;228;p48"/>
          <p:cNvSpPr txBox="1"/>
          <p:nvPr>
            <p:ph idx="1" type="subTitle"/>
          </p:nvPr>
        </p:nvSpPr>
        <p:spPr>
          <a:xfrm>
            <a:off x="1066800" y="1172970"/>
            <a:ext cx="10210800" cy="362416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i="0" sz="8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29" name="Google Shape;2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241" y="465219"/>
            <a:ext cx="1017004" cy="24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Alternate">
  <p:cSld name="End Slide Alternat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9"/>
          <p:cNvPicPr preferRelativeResize="0"/>
          <p:nvPr/>
        </p:nvPicPr>
        <p:blipFill rotWithShape="1">
          <a:blip r:embed="rId2">
            <a:alphaModFix/>
          </a:blip>
          <a:srcRect b="0" l="19674" r="33961" t="0"/>
          <a:stretch/>
        </p:blipFill>
        <p:spPr>
          <a:xfrm>
            <a:off x="6534850" y="0"/>
            <a:ext cx="56571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9"/>
          <p:cNvSpPr/>
          <p:nvPr/>
        </p:nvSpPr>
        <p:spPr>
          <a:xfrm>
            <a:off x="-66752" y="0"/>
            <a:ext cx="10113862" cy="6858000"/>
          </a:xfrm>
          <a:custGeom>
            <a:rect b="b" l="l" r="r" t="t"/>
            <a:pathLst>
              <a:path extrusionOk="0" h="6858000" w="10126646">
                <a:moveTo>
                  <a:pt x="414" y="6858000"/>
                </a:moveTo>
                <a:cubicBezTo>
                  <a:pt x="-3819" y="4572000"/>
                  <a:pt x="25856" y="2286000"/>
                  <a:pt x="21623" y="0"/>
                </a:cubicBezTo>
                <a:lnTo>
                  <a:pt x="10126646" y="0"/>
                </a:lnTo>
                <a:lnTo>
                  <a:pt x="6651080" y="6858000"/>
                </a:lnTo>
                <a:lnTo>
                  <a:pt x="414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90500" sx="102000" rotWithShape="0" algn="l" dist="50800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233" name="Google Shape;233;p49"/>
          <p:cNvSpPr txBox="1"/>
          <p:nvPr>
            <p:ph idx="12" type="sldNum"/>
          </p:nvPr>
        </p:nvSpPr>
        <p:spPr>
          <a:xfrm>
            <a:off x="914117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24" y="449297"/>
            <a:ext cx="1053890" cy="25073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>
            <p:ph idx="1" type="subTitle"/>
          </p:nvPr>
        </p:nvSpPr>
        <p:spPr>
          <a:xfrm>
            <a:off x="847770" y="3228843"/>
            <a:ext cx="5847472" cy="757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3441"/>
              </a:buClr>
              <a:buSzPts val="2400"/>
              <a:buNone/>
              <a:defRPr b="0" i="0" sz="2400">
                <a:solidFill>
                  <a:srgbClr val="26344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p49"/>
          <p:cNvSpPr txBox="1"/>
          <p:nvPr/>
        </p:nvSpPr>
        <p:spPr>
          <a:xfrm>
            <a:off x="847770" y="4212577"/>
            <a:ext cx="29065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you.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Option 1">
  <p:cSld name="Section Divider Option 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 rotWithShape="1">
          <a:blip r:embed="rId2">
            <a:alphaModFix/>
          </a:blip>
          <a:srcRect b="1263" l="1316" r="1315" t="12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3194397" y="2137715"/>
            <a:ext cx="1647425" cy="2582569"/>
          </a:xfrm>
          <a:prstGeom prst="rect">
            <a:avLst/>
          </a:prstGeom>
          <a:noFill/>
          <a:ln>
            <a:noFill/>
          </a:ln>
          <a:effectLst>
            <a:outerShdw blurRad="114300" rotWithShape="0" algn="tl" dir="2700000" dist="88900">
              <a:srgbClr val="000000">
                <a:alpha val="40000"/>
              </a:srgbClr>
            </a:outerShdw>
          </a:effectLst>
        </p:spPr>
      </p:pic>
      <p:sp>
        <p:nvSpPr>
          <p:cNvPr id="34" name="Google Shape;34;p25"/>
          <p:cNvSpPr txBox="1"/>
          <p:nvPr>
            <p:ph idx="1" type="subTitle"/>
          </p:nvPr>
        </p:nvSpPr>
        <p:spPr>
          <a:xfrm>
            <a:off x="4841823" y="2798753"/>
            <a:ext cx="4317168" cy="1023738"/>
          </a:xfrm>
          <a:prstGeom prst="rect">
            <a:avLst/>
          </a:prstGeom>
          <a:noFill/>
          <a:ln>
            <a:noFill/>
          </a:ln>
          <a:effectLst>
            <a:outerShdw blurRad="101600" rotWithShape="0" algn="tl" dir="2700000" dist="38100">
              <a:srgbClr val="000000">
                <a:alpha val="5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i="0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25"/>
          <p:cNvSpPr txBox="1"/>
          <p:nvPr>
            <p:ph idx="2" type="body"/>
          </p:nvPr>
        </p:nvSpPr>
        <p:spPr>
          <a:xfrm>
            <a:off x="3443404" y="2588309"/>
            <a:ext cx="1195387" cy="14446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Content">
  <p:cSld name="Title &amp;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idx="1" type="body"/>
          </p:nvPr>
        </p:nvSpPr>
        <p:spPr>
          <a:xfrm>
            <a:off x="838198" y="1752601"/>
            <a:ext cx="10591801" cy="4218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2" type="sldNum"/>
          </p:nvPr>
        </p:nvSpPr>
        <p:spPr>
          <a:xfrm>
            <a:off x="868679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26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Option 2">
  <p:cSld name="Section Divider Option 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7"/>
          <p:cNvPicPr preferRelativeResize="0"/>
          <p:nvPr/>
        </p:nvPicPr>
        <p:blipFill rotWithShape="1">
          <a:blip r:embed="rId2">
            <a:alphaModFix/>
          </a:blip>
          <a:srcRect b="1438" l="1492" r="1491" t="143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7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3194397" y="2137715"/>
            <a:ext cx="1647425" cy="2582569"/>
          </a:xfrm>
          <a:prstGeom prst="rect">
            <a:avLst/>
          </a:prstGeom>
          <a:noFill/>
          <a:ln>
            <a:noFill/>
          </a:ln>
          <a:effectLst>
            <a:outerShdw blurRad="114300" rotWithShape="0" algn="tl" dir="2700000" dist="88900">
              <a:srgbClr val="000000">
                <a:alpha val="40000"/>
              </a:srgbClr>
            </a:outerShdw>
          </a:effectLst>
        </p:spPr>
      </p:pic>
      <p:sp>
        <p:nvSpPr>
          <p:cNvPr id="43" name="Google Shape;43;p27"/>
          <p:cNvSpPr txBox="1"/>
          <p:nvPr>
            <p:ph idx="1" type="subTitle"/>
          </p:nvPr>
        </p:nvSpPr>
        <p:spPr>
          <a:xfrm>
            <a:off x="4841823" y="2798753"/>
            <a:ext cx="4317168" cy="1023738"/>
          </a:xfrm>
          <a:prstGeom prst="rect">
            <a:avLst/>
          </a:prstGeom>
          <a:noFill/>
          <a:ln>
            <a:noFill/>
          </a:ln>
          <a:effectLst>
            <a:outerShdw blurRad="101600" rotWithShape="0" algn="tl" dir="2700000" dist="38100">
              <a:srgbClr val="000000">
                <a:alpha val="5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i="0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2" type="body"/>
          </p:nvPr>
        </p:nvSpPr>
        <p:spPr>
          <a:xfrm>
            <a:off x="3443404" y="2588309"/>
            <a:ext cx="1195387" cy="14446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>
  <p:cSld name="Somente Título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799640" y="6356350"/>
            <a:ext cx="2630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Option 3">
  <p:cSld name="Section Divider Option 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626" y="0"/>
            <a:ext cx="1220525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9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3194397" y="2137715"/>
            <a:ext cx="1647425" cy="2582569"/>
          </a:xfrm>
          <a:prstGeom prst="rect">
            <a:avLst/>
          </a:prstGeom>
          <a:noFill/>
          <a:ln>
            <a:noFill/>
          </a:ln>
          <a:effectLst>
            <a:outerShdw blurRad="114300" rotWithShape="0" algn="tl" dir="2700000" dist="88900">
              <a:srgbClr val="000000">
                <a:alpha val="40000"/>
              </a:srgbClr>
            </a:outerShdw>
          </a:effectLst>
        </p:spPr>
      </p:pic>
      <p:sp>
        <p:nvSpPr>
          <p:cNvPr id="51" name="Google Shape;51;p29"/>
          <p:cNvSpPr txBox="1"/>
          <p:nvPr>
            <p:ph idx="1" type="subTitle"/>
          </p:nvPr>
        </p:nvSpPr>
        <p:spPr>
          <a:xfrm>
            <a:off x="4841823" y="2798753"/>
            <a:ext cx="4317168" cy="102373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i="0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29"/>
          <p:cNvSpPr txBox="1"/>
          <p:nvPr>
            <p:ph idx="2" type="body"/>
          </p:nvPr>
        </p:nvSpPr>
        <p:spPr>
          <a:xfrm>
            <a:off x="3443404" y="2588309"/>
            <a:ext cx="1195387" cy="14446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">
  <p:cSld name="End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0"/>
          <p:cNvPicPr preferRelativeResize="0"/>
          <p:nvPr/>
        </p:nvPicPr>
        <p:blipFill rotWithShape="1">
          <a:blip r:embed="rId2">
            <a:alphaModFix/>
          </a:blip>
          <a:srcRect b="0" l="20294" r="32069" t="0"/>
          <a:stretch/>
        </p:blipFill>
        <p:spPr>
          <a:xfrm>
            <a:off x="6377940" y="0"/>
            <a:ext cx="58140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0"/>
          <p:cNvSpPr/>
          <p:nvPr/>
        </p:nvSpPr>
        <p:spPr>
          <a:xfrm>
            <a:off x="-62404" y="0"/>
            <a:ext cx="10113862" cy="6858000"/>
          </a:xfrm>
          <a:custGeom>
            <a:rect b="b" l="l" r="r" t="t"/>
            <a:pathLst>
              <a:path extrusionOk="0" h="6858000" w="10126646">
                <a:moveTo>
                  <a:pt x="414" y="6858000"/>
                </a:moveTo>
                <a:cubicBezTo>
                  <a:pt x="-3819" y="4572000"/>
                  <a:pt x="25856" y="2286000"/>
                  <a:pt x="21623" y="0"/>
                </a:cubicBezTo>
                <a:lnTo>
                  <a:pt x="10126646" y="0"/>
                </a:lnTo>
                <a:lnTo>
                  <a:pt x="6651080" y="6858000"/>
                </a:lnTo>
                <a:lnTo>
                  <a:pt x="414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90500" sx="102000" rotWithShape="0" algn="l" dist="50800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56" name="Google Shape;56;p30"/>
          <p:cNvSpPr txBox="1"/>
          <p:nvPr>
            <p:ph idx="12" type="sldNum"/>
          </p:nvPr>
        </p:nvSpPr>
        <p:spPr>
          <a:xfrm>
            <a:off x="914117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" name="Google Shape;57;p30"/>
          <p:cNvSpPr txBox="1"/>
          <p:nvPr>
            <p:ph idx="1" type="subTitle"/>
          </p:nvPr>
        </p:nvSpPr>
        <p:spPr>
          <a:xfrm>
            <a:off x="847770" y="3228843"/>
            <a:ext cx="5847472" cy="757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3441"/>
              </a:buClr>
              <a:buSzPts val="2400"/>
              <a:buNone/>
              <a:defRPr b="0" i="0" sz="2400">
                <a:solidFill>
                  <a:srgbClr val="26344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30"/>
          <p:cNvSpPr txBox="1"/>
          <p:nvPr/>
        </p:nvSpPr>
        <p:spPr>
          <a:xfrm>
            <a:off x="847770" y="4212577"/>
            <a:ext cx="29065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you.</a:t>
            </a:r>
            <a:endParaRPr/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24" y="449297"/>
            <a:ext cx="1053890" cy="2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Alternate">
  <p:cSld name="Title Slide Alternat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1"/>
          <p:cNvPicPr preferRelativeResize="0"/>
          <p:nvPr/>
        </p:nvPicPr>
        <p:blipFill rotWithShape="1">
          <a:blip r:embed="rId2">
            <a:alphaModFix/>
          </a:blip>
          <a:srcRect b="0" l="39055" r="14538" t="0"/>
          <a:stretch/>
        </p:blipFill>
        <p:spPr>
          <a:xfrm>
            <a:off x="6534139" y="0"/>
            <a:ext cx="56578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1"/>
          <p:cNvSpPr/>
          <p:nvPr/>
        </p:nvSpPr>
        <p:spPr>
          <a:xfrm>
            <a:off x="-66752" y="0"/>
            <a:ext cx="10113862" cy="6858000"/>
          </a:xfrm>
          <a:custGeom>
            <a:rect b="b" l="l" r="r" t="t"/>
            <a:pathLst>
              <a:path extrusionOk="0" h="6858000" w="10126646">
                <a:moveTo>
                  <a:pt x="414" y="6858000"/>
                </a:moveTo>
                <a:cubicBezTo>
                  <a:pt x="-3819" y="4572000"/>
                  <a:pt x="25856" y="2286000"/>
                  <a:pt x="21623" y="0"/>
                </a:cubicBezTo>
                <a:lnTo>
                  <a:pt x="10126646" y="0"/>
                </a:lnTo>
                <a:lnTo>
                  <a:pt x="6651080" y="6858000"/>
                </a:lnTo>
                <a:lnTo>
                  <a:pt x="414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90500" sx="102000" rotWithShape="0" algn="l" dist="50800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sp>
        <p:nvSpPr>
          <p:cNvPr id="63" name="Google Shape;63;p31"/>
          <p:cNvSpPr txBox="1"/>
          <p:nvPr>
            <p:ph idx="1" type="subTitle"/>
          </p:nvPr>
        </p:nvSpPr>
        <p:spPr>
          <a:xfrm>
            <a:off x="687378" y="3583129"/>
            <a:ext cx="6427078" cy="1423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31"/>
          <p:cNvSpPr txBox="1"/>
          <p:nvPr>
            <p:ph type="title"/>
          </p:nvPr>
        </p:nvSpPr>
        <p:spPr>
          <a:xfrm>
            <a:off x="687377" y="1302557"/>
            <a:ext cx="6427079" cy="21264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b="0" i="0" sz="3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2" type="body"/>
          </p:nvPr>
        </p:nvSpPr>
        <p:spPr>
          <a:xfrm>
            <a:off x="687388" y="5165726"/>
            <a:ext cx="5846762" cy="432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3" type="body"/>
          </p:nvPr>
        </p:nvSpPr>
        <p:spPr>
          <a:xfrm>
            <a:off x="687377" y="5693545"/>
            <a:ext cx="5846762" cy="432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4" type="body"/>
          </p:nvPr>
        </p:nvSpPr>
        <p:spPr>
          <a:xfrm>
            <a:off x="687377" y="6280643"/>
            <a:ext cx="5847472" cy="31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24" y="449297"/>
            <a:ext cx="1053890" cy="2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b="0" i="0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752600"/>
            <a:ext cx="10591800" cy="4212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799640" y="6356350"/>
            <a:ext cx="2630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79424" y="449297"/>
            <a:ext cx="1053890" cy="25073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104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3744">
          <p15:clr>
            <a:srgbClr val="F26B43"/>
          </p15:clr>
        </p15:guide>
        <p15:guide id="4" pos="7200">
          <p15:clr>
            <a:srgbClr val="F26B43"/>
          </p15:clr>
        </p15:guide>
        <p15:guide id="5" orient="horz" pos="57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  <a:defRPr b="0" i="0" sz="36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9" name="Google Shape;239;p50"/>
          <p:cNvSpPr txBox="1"/>
          <p:nvPr>
            <p:ph idx="1" type="body"/>
          </p:nvPr>
        </p:nvSpPr>
        <p:spPr>
          <a:xfrm>
            <a:off x="838200" y="1752600"/>
            <a:ext cx="10591800" cy="4212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/>
        </p:txBody>
      </p:sp>
      <p:sp>
        <p:nvSpPr>
          <p:cNvPr id="240" name="Google Shape;240;p50"/>
          <p:cNvSpPr txBox="1"/>
          <p:nvPr>
            <p:ph idx="12" type="sldNum"/>
          </p:nvPr>
        </p:nvSpPr>
        <p:spPr>
          <a:xfrm>
            <a:off x="8799640" y="6356350"/>
            <a:ext cx="2630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104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3744">
          <p15:clr>
            <a:srgbClr val="F26B43"/>
          </p15:clr>
        </p15:guide>
        <p15:guide id="4" pos="7200">
          <p15:clr>
            <a:srgbClr val="F26B43"/>
          </p15:clr>
        </p15:guide>
        <p15:guide id="5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ezenebre/Java-Trainn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"/>
          <p:cNvSpPr txBox="1"/>
          <p:nvPr>
            <p:ph idx="1" type="subTitle"/>
          </p:nvPr>
        </p:nvSpPr>
        <p:spPr>
          <a:xfrm>
            <a:off x="687377" y="3583129"/>
            <a:ext cx="6680074" cy="14235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Java Introduction + Object-Oriented Programming</a:t>
            </a:r>
            <a:endParaRPr/>
          </a:p>
        </p:txBody>
      </p:sp>
      <p:sp>
        <p:nvSpPr>
          <p:cNvPr id="247" name="Google Shape;247;p1"/>
          <p:cNvSpPr txBox="1"/>
          <p:nvPr>
            <p:ph type="title"/>
          </p:nvPr>
        </p:nvSpPr>
        <p:spPr>
          <a:xfrm>
            <a:off x="687377" y="1302557"/>
            <a:ext cx="6427079" cy="21264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JAVA</a:t>
            </a:r>
            <a:endParaRPr/>
          </a:p>
        </p:txBody>
      </p:sp>
      <p:sp>
        <p:nvSpPr>
          <p:cNvPr id="248" name="Google Shape;248;p1"/>
          <p:cNvSpPr txBox="1"/>
          <p:nvPr>
            <p:ph idx="2" type="body"/>
          </p:nvPr>
        </p:nvSpPr>
        <p:spPr>
          <a:xfrm>
            <a:off x="687388" y="5165726"/>
            <a:ext cx="5846762" cy="432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Eduardo Zenebre</a:t>
            </a:r>
            <a:endParaRPr/>
          </a:p>
        </p:txBody>
      </p:sp>
      <p:sp>
        <p:nvSpPr>
          <p:cNvPr id="249" name="Google Shape;249;p1"/>
          <p:cNvSpPr txBox="1"/>
          <p:nvPr>
            <p:ph idx="3" type="body"/>
          </p:nvPr>
        </p:nvSpPr>
        <p:spPr>
          <a:xfrm>
            <a:off x="687377" y="5693545"/>
            <a:ext cx="5846762" cy="432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/>
              <a:t>Software Developer</a:t>
            </a:r>
            <a:endParaRPr/>
          </a:p>
        </p:txBody>
      </p:sp>
      <p:sp>
        <p:nvSpPr>
          <p:cNvPr id="250" name="Google Shape;250;p1"/>
          <p:cNvSpPr txBox="1"/>
          <p:nvPr>
            <p:ph idx="4" type="body"/>
          </p:nvPr>
        </p:nvSpPr>
        <p:spPr>
          <a:xfrm>
            <a:off x="687377" y="6280643"/>
            <a:ext cx="5847472" cy="31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/>
              <a:t>10/2019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Variables</a:t>
            </a:r>
            <a:endParaRPr/>
          </a:p>
        </p:txBody>
      </p:sp>
      <p:sp>
        <p:nvSpPr>
          <p:cNvPr id="309" name="Google Shape;309;p10"/>
          <p:cNvSpPr txBox="1"/>
          <p:nvPr/>
        </p:nvSpPr>
        <p:spPr>
          <a:xfrm>
            <a:off x="1105988" y="1441861"/>
            <a:ext cx="4781006" cy="5539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public class Variables{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public static void main(String[] args){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</a:b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// Declarations</a:t>
            </a:r>
            <a:endParaRPr sz="16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int a = 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float b = 666;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boolean c = true;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char d = 'D';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double e = 3.14159265359;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String f = "Aqui cabe muita coisa";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</a:b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// Output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System.out.println(a);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System.out.println(b);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System.out.println(c);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System.out.println(d);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System.out.println(e);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    System.out.println(f);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</a:b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    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  <p:pic>
        <p:nvPicPr>
          <p:cNvPr id="310" name="Google Shape;3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694" y="2018398"/>
            <a:ext cx="5946866" cy="3580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Casting</a:t>
            </a:r>
            <a:endParaRPr/>
          </a:p>
        </p:txBody>
      </p:sp>
      <p:pic>
        <p:nvPicPr>
          <p:cNvPr id="316" name="Google Shape;3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711915"/>
            <a:ext cx="8870987" cy="364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Casting</a:t>
            </a:r>
            <a:endParaRPr/>
          </a:p>
        </p:txBody>
      </p:sp>
      <p:pic>
        <p:nvPicPr>
          <p:cNvPr id="322" name="Google Shape;32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717629"/>
            <a:ext cx="1038225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Casting</a:t>
            </a:r>
            <a:endParaRPr/>
          </a:p>
        </p:txBody>
      </p:sp>
      <p:pic>
        <p:nvPicPr>
          <p:cNvPr id="328" name="Google Shape;3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520237"/>
            <a:ext cx="8088086" cy="506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IF/ELSE</a:t>
            </a:r>
            <a:endParaRPr/>
          </a:p>
        </p:txBody>
      </p:sp>
      <p:pic>
        <p:nvPicPr>
          <p:cNvPr id="334" name="Google Shape;3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47008"/>
            <a:ext cx="999172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81460ff1_0_28"/>
          <p:cNvSpPr txBox="1"/>
          <p:nvPr>
            <p:ph type="title"/>
          </p:nvPr>
        </p:nvSpPr>
        <p:spPr>
          <a:xfrm>
            <a:off x="838200" y="913812"/>
            <a:ext cx="10591800" cy="60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IF/ELSE - Logical Operators</a:t>
            </a:r>
            <a:endParaRPr/>
          </a:p>
        </p:txBody>
      </p:sp>
      <p:pic>
        <p:nvPicPr>
          <p:cNvPr id="340" name="Google Shape;340;g6581460ff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52612"/>
            <a:ext cx="90487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WHILE</a:t>
            </a:r>
            <a:endParaRPr/>
          </a:p>
        </p:txBody>
      </p:sp>
      <p:pic>
        <p:nvPicPr>
          <p:cNvPr id="346" name="Google Shape;34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20237"/>
            <a:ext cx="8106591" cy="515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FOR</a:t>
            </a:r>
            <a:endParaRPr/>
          </a:p>
        </p:txBody>
      </p:sp>
      <p:pic>
        <p:nvPicPr>
          <p:cNvPr id="352" name="Google Shape;3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20238"/>
            <a:ext cx="7800703" cy="5130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"/>
          <p:cNvSpPr txBox="1"/>
          <p:nvPr>
            <p:ph idx="1" type="subTitle"/>
          </p:nvPr>
        </p:nvSpPr>
        <p:spPr>
          <a:xfrm>
            <a:off x="4841823" y="2798753"/>
            <a:ext cx="4317168" cy="102373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t-BR"/>
              <a:t>Object-Oriented Programming</a:t>
            </a:r>
            <a:endParaRPr/>
          </a:p>
        </p:txBody>
      </p:sp>
      <p:sp>
        <p:nvSpPr>
          <p:cNvPr id="358" name="Google Shape;358;p17"/>
          <p:cNvSpPr txBox="1"/>
          <p:nvPr>
            <p:ph idx="2" type="body"/>
          </p:nvPr>
        </p:nvSpPr>
        <p:spPr>
          <a:xfrm>
            <a:off x="3443404" y="2588309"/>
            <a:ext cx="1195387" cy="14446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</a:pPr>
            <a:r>
              <a:rPr lang="pt-BR"/>
              <a:t>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Object-Oriented Programming</a:t>
            </a:r>
            <a:endParaRPr/>
          </a:p>
        </p:txBody>
      </p:sp>
      <p:sp>
        <p:nvSpPr>
          <p:cNvPr id="364" name="Google Shape;364;p18"/>
          <p:cNvSpPr txBox="1"/>
          <p:nvPr/>
        </p:nvSpPr>
        <p:spPr>
          <a:xfrm>
            <a:off x="838200" y="1785256"/>
            <a:ext cx="6642463" cy="4370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pt-BR" sz="20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Pillars of OOP: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State and Behavior</a:t>
            </a:r>
            <a:endParaRPr b="0" i="0" sz="2000" u="none" cap="none" strike="noStrike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Inherintance</a:t>
            </a:r>
            <a:endParaRPr b="0" i="0" sz="2000" u="none" cap="none" strike="noStrike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Abstraction</a:t>
            </a:r>
            <a:endParaRPr b="0" i="0" sz="2000" u="none" cap="none" strike="noStrike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Polymorphism</a:t>
            </a:r>
            <a:endParaRPr b="0" i="0" sz="2000" u="none" cap="none" strike="noStrike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Encapsulation</a:t>
            </a:r>
            <a:endParaRPr b="0" i="0" sz="2000" u="none" cap="none" strike="noStrike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t-BR" sz="20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Interface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"/>
          <p:cNvSpPr txBox="1"/>
          <p:nvPr>
            <p:ph idx="1" type="body"/>
          </p:nvPr>
        </p:nvSpPr>
        <p:spPr>
          <a:xfrm>
            <a:off x="1876668" y="2947580"/>
            <a:ext cx="3657600" cy="68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</a:pPr>
            <a:r>
              <a:rPr lang="pt-BR"/>
              <a:t>About Java</a:t>
            </a:r>
            <a:endParaRPr/>
          </a:p>
        </p:txBody>
      </p:sp>
      <p:sp>
        <p:nvSpPr>
          <p:cNvPr id="256" name="Google Shape;256;p2"/>
          <p:cNvSpPr txBox="1"/>
          <p:nvPr>
            <p:ph idx="2" type="body"/>
          </p:nvPr>
        </p:nvSpPr>
        <p:spPr>
          <a:xfrm>
            <a:off x="1876668" y="3793691"/>
            <a:ext cx="3657600" cy="68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</a:pPr>
            <a:r>
              <a:rPr lang="pt-BR"/>
              <a:t>Java Basics</a:t>
            </a:r>
            <a:endParaRPr/>
          </a:p>
        </p:txBody>
      </p:sp>
      <p:sp>
        <p:nvSpPr>
          <p:cNvPr id="257" name="Google Shape;257;p2"/>
          <p:cNvSpPr txBox="1"/>
          <p:nvPr>
            <p:ph idx="3" type="body"/>
          </p:nvPr>
        </p:nvSpPr>
        <p:spPr>
          <a:xfrm>
            <a:off x="1876770" y="4629736"/>
            <a:ext cx="3657600" cy="681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None/>
            </a:pPr>
            <a:r>
              <a:rPr lang="pt-BR"/>
              <a:t>OOP Introduction</a:t>
            </a:r>
            <a:endParaRPr/>
          </a:p>
        </p:txBody>
      </p:sp>
      <p:sp>
        <p:nvSpPr>
          <p:cNvPr id="258" name="Google Shape;258;p2"/>
          <p:cNvSpPr txBox="1"/>
          <p:nvPr>
            <p:ph idx="4" type="body"/>
          </p:nvPr>
        </p:nvSpPr>
        <p:spPr>
          <a:xfrm>
            <a:off x="1218153" y="2928393"/>
            <a:ext cx="564194" cy="68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59" name="Google Shape;259;p2"/>
          <p:cNvSpPr txBox="1"/>
          <p:nvPr>
            <p:ph idx="5" type="body"/>
          </p:nvPr>
        </p:nvSpPr>
        <p:spPr>
          <a:xfrm>
            <a:off x="1218153" y="3765301"/>
            <a:ext cx="564194" cy="68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60" name="Google Shape;260;p2"/>
          <p:cNvSpPr txBox="1"/>
          <p:nvPr>
            <p:ph idx="6" type="body"/>
          </p:nvPr>
        </p:nvSpPr>
        <p:spPr>
          <a:xfrm>
            <a:off x="1218153" y="4602209"/>
            <a:ext cx="564194" cy="68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61" name="Google Shape;261;p2"/>
          <p:cNvSpPr txBox="1"/>
          <p:nvPr>
            <p:ph type="title"/>
          </p:nvPr>
        </p:nvSpPr>
        <p:spPr>
          <a:xfrm>
            <a:off x="722036" y="945930"/>
            <a:ext cx="4301910" cy="12327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State and Behavior</a:t>
            </a:r>
            <a:endParaRPr/>
          </a:p>
        </p:txBody>
      </p:sp>
      <p:sp>
        <p:nvSpPr>
          <p:cNvPr id="370" name="Google Shape;370;p19"/>
          <p:cNvSpPr txBox="1"/>
          <p:nvPr/>
        </p:nvSpPr>
        <p:spPr>
          <a:xfrm>
            <a:off x="838200" y="1785256"/>
            <a:ext cx="6642463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Class and Object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Attributes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Methods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Constructor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Instance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Class and Object - Exemple</a:t>
            </a:r>
            <a:endParaRPr/>
          </a:p>
        </p:txBody>
      </p:sp>
      <p:pic>
        <p:nvPicPr>
          <p:cNvPr id="376" name="Google Shape;3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20237"/>
            <a:ext cx="5605326" cy="511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2354" y="1520237"/>
            <a:ext cx="4203397" cy="511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581460ff1_0_5"/>
          <p:cNvSpPr txBox="1"/>
          <p:nvPr>
            <p:ph type="title"/>
          </p:nvPr>
        </p:nvSpPr>
        <p:spPr>
          <a:xfrm>
            <a:off x="838200" y="913812"/>
            <a:ext cx="10591800" cy="60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Inheritance</a:t>
            </a:r>
            <a:endParaRPr/>
          </a:p>
        </p:txBody>
      </p:sp>
      <p:sp>
        <p:nvSpPr>
          <p:cNvPr id="383" name="Google Shape;383;g6581460ff1_0_5"/>
          <p:cNvSpPr txBox="1"/>
          <p:nvPr/>
        </p:nvSpPr>
        <p:spPr>
          <a:xfrm>
            <a:off x="838200" y="1785256"/>
            <a:ext cx="66426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Super Class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Subclass 1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Subclass 2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Subclass 3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Subclass 4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81460ff1_0_10"/>
          <p:cNvSpPr txBox="1"/>
          <p:nvPr>
            <p:ph type="title"/>
          </p:nvPr>
        </p:nvSpPr>
        <p:spPr>
          <a:xfrm>
            <a:off x="838200" y="913812"/>
            <a:ext cx="10591800" cy="60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Abstraction</a:t>
            </a:r>
            <a:endParaRPr/>
          </a:p>
        </p:txBody>
      </p:sp>
      <p:sp>
        <p:nvSpPr>
          <p:cNvPr id="389" name="Google Shape;389;g6581460ff1_0_10"/>
          <p:cNvSpPr txBox="1"/>
          <p:nvPr/>
        </p:nvSpPr>
        <p:spPr>
          <a:xfrm>
            <a:off x="838200" y="1785256"/>
            <a:ext cx="66426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Abstract Class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ind Light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Abstract Method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581460ff1_0_18"/>
          <p:cNvSpPr txBox="1"/>
          <p:nvPr>
            <p:ph type="title"/>
          </p:nvPr>
        </p:nvSpPr>
        <p:spPr>
          <a:xfrm>
            <a:off x="838200" y="913812"/>
            <a:ext cx="10591800" cy="60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Polymorphism</a:t>
            </a:r>
            <a:endParaRPr/>
          </a:p>
        </p:txBody>
      </p:sp>
      <p:sp>
        <p:nvSpPr>
          <p:cNvPr id="395" name="Google Shape;395;g6581460ff1_0_18"/>
          <p:cNvSpPr txBox="1"/>
          <p:nvPr/>
        </p:nvSpPr>
        <p:spPr>
          <a:xfrm>
            <a:off x="838200" y="1785256"/>
            <a:ext cx="66426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Change behavior without changing the object.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581460ff1_0_0"/>
          <p:cNvSpPr txBox="1"/>
          <p:nvPr>
            <p:ph type="title"/>
          </p:nvPr>
        </p:nvSpPr>
        <p:spPr>
          <a:xfrm>
            <a:off x="838200" y="913812"/>
            <a:ext cx="10591800" cy="60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Encapsulation</a:t>
            </a:r>
            <a:endParaRPr/>
          </a:p>
        </p:txBody>
      </p:sp>
      <p:sp>
        <p:nvSpPr>
          <p:cNvPr id="401" name="Google Shape;401;g6581460ff1_0_0"/>
          <p:cNvSpPr txBox="1"/>
          <p:nvPr/>
        </p:nvSpPr>
        <p:spPr>
          <a:xfrm>
            <a:off x="838200" y="1785256"/>
            <a:ext cx="66426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Access Modifiers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Public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Protected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Private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406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Default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581460ff1_0_22"/>
          <p:cNvSpPr txBox="1"/>
          <p:nvPr>
            <p:ph type="title"/>
          </p:nvPr>
        </p:nvSpPr>
        <p:spPr>
          <a:xfrm>
            <a:off x="838200" y="913812"/>
            <a:ext cx="10591800" cy="60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Interface</a:t>
            </a:r>
            <a:endParaRPr/>
          </a:p>
        </p:txBody>
      </p:sp>
      <p:sp>
        <p:nvSpPr>
          <p:cNvPr id="407" name="Google Shape;407;g6581460ff1_0_22"/>
          <p:cNvSpPr txBox="1"/>
          <p:nvPr/>
        </p:nvSpPr>
        <p:spPr>
          <a:xfrm>
            <a:off x="838200" y="1785256"/>
            <a:ext cx="66426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Design by contract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5227b44c_0_0"/>
          <p:cNvSpPr txBox="1"/>
          <p:nvPr>
            <p:ph type="title"/>
          </p:nvPr>
        </p:nvSpPr>
        <p:spPr>
          <a:xfrm>
            <a:off x="838200" y="913812"/>
            <a:ext cx="10591800" cy="60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Source Code</a:t>
            </a:r>
            <a:endParaRPr/>
          </a:p>
        </p:txBody>
      </p:sp>
      <p:sp>
        <p:nvSpPr>
          <p:cNvPr id="413" name="Google Shape;413;g655227b44c_0_0"/>
          <p:cNvSpPr txBox="1"/>
          <p:nvPr/>
        </p:nvSpPr>
        <p:spPr>
          <a:xfrm>
            <a:off x="838200" y="1785250"/>
            <a:ext cx="8343600" cy="3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All source codes are in:</a:t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u="sng">
                <a:solidFill>
                  <a:schemeClr val="hlink"/>
                </a:solidFill>
                <a:hlinkClick r:id="rId3"/>
              </a:rPr>
              <a:t>https://github.com/ezenebre/Java-Trainning</a:t>
            </a:r>
            <a:endParaRPr b="1" sz="2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/>
          <p:nvPr>
            <p:ph idx="1" type="subTitle"/>
          </p:nvPr>
        </p:nvSpPr>
        <p:spPr>
          <a:xfrm>
            <a:off x="4841823" y="2798753"/>
            <a:ext cx="4317168" cy="1023738"/>
          </a:xfrm>
          <a:prstGeom prst="rect">
            <a:avLst/>
          </a:prstGeom>
          <a:noFill/>
          <a:ln>
            <a:noFill/>
          </a:ln>
          <a:effectLst>
            <a:outerShdw blurRad="101600" rotWithShape="0" algn="tl" dir="2700000" dist="38100">
              <a:srgbClr val="000000">
                <a:alpha val="5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t-BR"/>
              <a:t>About Java</a:t>
            </a:r>
            <a:endParaRPr/>
          </a:p>
        </p:txBody>
      </p:sp>
      <p:sp>
        <p:nvSpPr>
          <p:cNvPr id="267" name="Google Shape;267;p3"/>
          <p:cNvSpPr txBox="1"/>
          <p:nvPr>
            <p:ph idx="2" type="body"/>
          </p:nvPr>
        </p:nvSpPr>
        <p:spPr>
          <a:xfrm>
            <a:off x="3443404" y="2588309"/>
            <a:ext cx="1195387" cy="14446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Java Introduction</a:t>
            </a:r>
            <a:endParaRPr/>
          </a:p>
        </p:txBody>
      </p:sp>
      <p:sp>
        <p:nvSpPr>
          <p:cNvPr id="273" name="Google Shape;273;p4"/>
          <p:cNvSpPr txBox="1"/>
          <p:nvPr/>
        </p:nvSpPr>
        <p:spPr>
          <a:xfrm>
            <a:off x="931817" y="1724297"/>
            <a:ext cx="105918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History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Virtual Machine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JRE/JDK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Bytecode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Hello World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Hello World</a:t>
            </a:r>
            <a:endParaRPr/>
          </a:p>
        </p:txBody>
      </p:sp>
      <p:sp>
        <p:nvSpPr>
          <p:cNvPr id="279" name="Google Shape;279;p5"/>
          <p:cNvSpPr txBox="1"/>
          <p:nvPr/>
        </p:nvSpPr>
        <p:spPr>
          <a:xfrm>
            <a:off x="931817" y="1724297"/>
            <a:ext cx="6348549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public class HelloWorld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    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        System.out.println("Hello, World!!!");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Hello World</a:t>
            </a:r>
            <a:endParaRPr/>
          </a:p>
        </p:txBody>
      </p:sp>
      <p:pic>
        <p:nvPicPr>
          <p:cNvPr id="285" name="Google Shape;2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729243"/>
            <a:ext cx="8765177" cy="460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/>
          <p:nvPr>
            <p:ph idx="1" type="subTitle"/>
          </p:nvPr>
        </p:nvSpPr>
        <p:spPr>
          <a:xfrm>
            <a:off x="4841823" y="2798753"/>
            <a:ext cx="4317168" cy="1023738"/>
          </a:xfrm>
          <a:prstGeom prst="rect">
            <a:avLst/>
          </a:prstGeom>
          <a:noFill/>
          <a:ln>
            <a:noFill/>
          </a:ln>
          <a:effectLst>
            <a:outerShdw blurRad="101600" rotWithShape="0" algn="tl" dir="2700000" dist="38100">
              <a:srgbClr val="000000">
                <a:alpha val="5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pt-BR"/>
              <a:t>Java Basics</a:t>
            </a:r>
            <a:endParaRPr/>
          </a:p>
        </p:txBody>
      </p:sp>
      <p:sp>
        <p:nvSpPr>
          <p:cNvPr id="291" name="Google Shape;291;p7"/>
          <p:cNvSpPr txBox="1"/>
          <p:nvPr>
            <p:ph idx="2" type="body"/>
          </p:nvPr>
        </p:nvSpPr>
        <p:spPr>
          <a:xfrm>
            <a:off x="3443404" y="2588309"/>
            <a:ext cx="1195387" cy="14446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</a:pPr>
            <a:r>
              <a:rPr lang="pt-BR"/>
              <a:t>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Java Basics</a:t>
            </a:r>
            <a:endParaRPr/>
          </a:p>
        </p:txBody>
      </p:sp>
      <p:sp>
        <p:nvSpPr>
          <p:cNvPr id="297" name="Google Shape;297;p8"/>
          <p:cNvSpPr txBox="1"/>
          <p:nvPr/>
        </p:nvSpPr>
        <p:spPr>
          <a:xfrm>
            <a:off x="931817" y="1724297"/>
            <a:ext cx="105918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Variables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Casting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IF/ELSE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While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Hind Light"/>
              <a:ea typeface="Hind Light"/>
              <a:cs typeface="Hind Light"/>
              <a:sym typeface="Hind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Hind Light"/>
                <a:ea typeface="Hind Light"/>
                <a:cs typeface="Hind Light"/>
                <a:sym typeface="Hind Light"/>
              </a:rPr>
              <a:t>For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"/>
          <p:cNvSpPr txBox="1"/>
          <p:nvPr>
            <p:ph type="title"/>
          </p:nvPr>
        </p:nvSpPr>
        <p:spPr>
          <a:xfrm>
            <a:off x="838200" y="913812"/>
            <a:ext cx="105918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/>
              <a:buNone/>
            </a:pPr>
            <a:r>
              <a:rPr lang="pt-BR"/>
              <a:t>Variables</a:t>
            </a:r>
            <a:endParaRPr/>
          </a:p>
        </p:txBody>
      </p:sp>
      <p:pic>
        <p:nvPicPr>
          <p:cNvPr descr="Resultado de imagem para java primitive types" id="303" name="Google Shape;3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89906"/>
            <a:ext cx="7182802" cy="5011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vos Theme">
  <a:themeElements>
    <a:clrScheme name="FY19 Sovos Theme Colors">
      <a:dk1>
        <a:srgbClr val="000000"/>
      </a:dk1>
      <a:lt1>
        <a:srgbClr val="FFFFFF"/>
      </a:lt1>
      <a:dk2>
        <a:srgbClr val="14B9F1"/>
      </a:dk2>
      <a:lt2>
        <a:srgbClr val="EBEDEF"/>
      </a:lt2>
      <a:accent1>
        <a:srgbClr val="263441"/>
      </a:accent1>
      <a:accent2>
        <a:srgbClr val="FF9F37"/>
      </a:accent2>
      <a:accent3>
        <a:srgbClr val="5ABE8A"/>
      </a:accent3>
      <a:accent4>
        <a:srgbClr val="1689CE"/>
      </a:accent4>
      <a:accent5>
        <a:srgbClr val="632B68"/>
      </a:accent5>
      <a:accent6>
        <a:srgbClr val="E53530"/>
      </a:accent6>
      <a:hlink>
        <a:srgbClr val="6A8195"/>
      </a:hlink>
      <a:folHlink>
        <a:srgbClr val="632B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vos Theme Blank Slide">
  <a:themeElements>
    <a:clrScheme name="FY19 Sovos Theme Colors">
      <a:dk1>
        <a:srgbClr val="000000"/>
      </a:dk1>
      <a:lt1>
        <a:srgbClr val="FFFFFF"/>
      </a:lt1>
      <a:dk2>
        <a:srgbClr val="14B9F1"/>
      </a:dk2>
      <a:lt2>
        <a:srgbClr val="EBEDEF"/>
      </a:lt2>
      <a:accent1>
        <a:srgbClr val="263441"/>
      </a:accent1>
      <a:accent2>
        <a:srgbClr val="FF9F37"/>
      </a:accent2>
      <a:accent3>
        <a:srgbClr val="5ABE8A"/>
      </a:accent3>
      <a:accent4>
        <a:srgbClr val="1689CE"/>
      </a:accent4>
      <a:accent5>
        <a:srgbClr val="632B68"/>
      </a:accent5>
      <a:accent6>
        <a:srgbClr val="E53530"/>
      </a:accent6>
      <a:hlink>
        <a:srgbClr val="6A8195"/>
      </a:hlink>
      <a:folHlink>
        <a:srgbClr val="632B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2019-06-19T12:59:42Z</dcterms:created>
  <dc:creator>Zenebre, Eduardo</dc:creator>
</cp:coreProperties>
</file>